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2592388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12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404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429" y="883861"/>
            <a:ext cx="2203530" cy="1880235"/>
          </a:xfrm>
        </p:spPr>
        <p:txBody>
          <a:bodyPr anchor="b"/>
          <a:lstStyle>
            <a:lvl1pPr algn="ctr">
              <a:defRPr sz="1701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4049" y="2836605"/>
            <a:ext cx="1944291" cy="1303913"/>
          </a:xfrm>
        </p:spPr>
        <p:txBody>
          <a:bodyPr/>
          <a:lstStyle>
            <a:lvl1pPr marL="0" indent="0" algn="ctr">
              <a:buNone/>
              <a:defRPr sz="680"/>
            </a:lvl1pPr>
            <a:lvl2pPr marL="129616" indent="0" algn="ctr">
              <a:buNone/>
              <a:defRPr sz="567"/>
            </a:lvl2pPr>
            <a:lvl3pPr marL="259232" indent="0" algn="ctr">
              <a:buNone/>
              <a:defRPr sz="510"/>
            </a:lvl3pPr>
            <a:lvl4pPr marL="388849" indent="0" algn="ctr">
              <a:buNone/>
              <a:defRPr sz="454"/>
            </a:lvl4pPr>
            <a:lvl5pPr marL="518465" indent="0" algn="ctr">
              <a:buNone/>
              <a:defRPr sz="454"/>
            </a:lvl5pPr>
            <a:lvl6pPr marL="648081" indent="0" algn="ctr">
              <a:buNone/>
              <a:defRPr sz="454"/>
            </a:lvl6pPr>
            <a:lvl7pPr marL="777697" indent="0" algn="ctr">
              <a:buNone/>
              <a:defRPr sz="454"/>
            </a:lvl7pPr>
            <a:lvl8pPr marL="907313" indent="0" algn="ctr">
              <a:buNone/>
              <a:defRPr sz="454"/>
            </a:lvl8pPr>
            <a:lvl9pPr marL="1036930" indent="0" algn="ctr">
              <a:buNone/>
              <a:defRPr sz="454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412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747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55178" y="287536"/>
            <a:ext cx="558984" cy="457682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8227" y="287536"/>
            <a:ext cx="1644546" cy="457682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0007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7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876" y="1346420"/>
            <a:ext cx="2235935" cy="2246530"/>
          </a:xfrm>
        </p:spPr>
        <p:txBody>
          <a:bodyPr anchor="b"/>
          <a:lstStyle>
            <a:lvl1pPr>
              <a:defRPr sz="1701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876" y="3614203"/>
            <a:ext cx="2235935" cy="1181397"/>
          </a:xfrm>
        </p:spPr>
        <p:txBody>
          <a:bodyPr/>
          <a:lstStyle>
            <a:lvl1pPr marL="0" indent="0">
              <a:buNone/>
              <a:defRPr sz="680">
                <a:solidFill>
                  <a:schemeClr val="tx1"/>
                </a:solidFill>
              </a:defRPr>
            </a:lvl1pPr>
            <a:lvl2pPr marL="129616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2pPr>
            <a:lvl3pPr marL="259232" indent="0">
              <a:buNone/>
              <a:defRPr sz="510">
                <a:solidFill>
                  <a:schemeClr val="tx1">
                    <a:tint val="75000"/>
                  </a:schemeClr>
                </a:solidFill>
              </a:defRPr>
            </a:lvl3pPr>
            <a:lvl4pPr marL="388849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4pPr>
            <a:lvl5pPr marL="518465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5pPr>
            <a:lvl6pPr marL="648081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6pPr>
            <a:lvl7pPr marL="777697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7pPr>
            <a:lvl8pPr marL="907313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8pPr>
            <a:lvl9pPr marL="1036930" indent="0">
              <a:buNone/>
              <a:defRPr sz="4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177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8227" y="1437680"/>
            <a:ext cx="1101765" cy="34266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2396" y="1437680"/>
            <a:ext cx="1101765" cy="34266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0833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564" y="287537"/>
            <a:ext cx="2235935" cy="1043881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565" y="1323916"/>
            <a:ext cx="1096701" cy="648831"/>
          </a:xfrm>
        </p:spPr>
        <p:txBody>
          <a:bodyPr anchor="b"/>
          <a:lstStyle>
            <a:lvl1pPr marL="0" indent="0">
              <a:buNone/>
              <a:defRPr sz="680" b="1"/>
            </a:lvl1pPr>
            <a:lvl2pPr marL="129616" indent="0">
              <a:buNone/>
              <a:defRPr sz="567" b="1"/>
            </a:lvl2pPr>
            <a:lvl3pPr marL="259232" indent="0">
              <a:buNone/>
              <a:defRPr sz="510" b="1"/>
            </a:lvl3pPr>
            <a:lvl4pPr marL="388849" indent="0">
              <a:buNone/>
              <a:defRPr sz="454" b="1"/>
            </a:lvl4pPr>
            <a:lvl5pPr marL="518465" indent="0">
              <a:buNone/>
              <a:defRPr sz="454" b="1"/>
            </a:lvl5pPr>
            <a:lvl6pPr marL="648081" indent="0">
              <a:buNone/>
              <a:defRPr sz="454" b="1"/>
            </a:lvl6pPr>
            <a:lvl7pPr marL="777697" indent="0">
              <a:buNone/>
              <a:defRPr sz="454" b="1"/>
            </a:lvl7pPr>
            <a:lvl8pPr marL="907313" indent="0">
              <a:buNone/>
              <a:defRPr sz="454" b="1"/>
            </a:lvl8pPr>
            <a:lvl9pPr marL="1036930" indent="0">
              <a:buNone/>
              <a:defRPr sz="45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565" y="1972747"/>
            <a:ext cx="1096701" cy="290161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12396" y="1323916"/>
            <a:ext cx="1102103" cy="648831"/>
          </a:xfrm>
        </p:spPr>
        <p:txBody>
          <a:bodyPr anchor="b"/>
          <a:lstStyle>
            <a:lvl1pPr marL="0" indent="0">
              <a:buNone/>
              <a:defRPr sz="680" b="1"/>
            </a:lvl1pPr>
            <a:lvl2pPr marL="129616" indent="0">
              <a:buNone/>
              <a:defRPr sz="567" b="1"/>
            </a:lvl2pPr>
            <a:lvl3pPr marL="259232" indent="0">
              <a:buNone/>
              <a:defRPr sz="510" b="1"/>
            </a:lvl3pPr>
            <a:lvl4pPr marL="388849" indent="0">
              <a:buNone/>
              <a:defRPr sz="454" b="1"/>
            </a:lvl4pPr>
            <a:lvl5pPr marL="518465" indent="0">
              <a:buNone/>
              <a:defRPr sz="454" b="1"/>
            </a:lvl5pPr>
            <a:lvl6pPr marL="648081" indent="0">
              <a:buNone/>
              <a:defRPr sz="454" b="1"/>
            </a:lvl6pPr>
            <a:lvl7pPr marL="777697" indent="0">
              <a:buNone/>
              <a:defRPr sz="454" b="1"/>
            </a:lvl7pPr>
            <a:lvl8pPr marL="907313" indent="0">
              <a:buNone/>
              <a:defRPr sz="454" b="1"/>
            </a:lvl8pPr>
            <a:lvl9pPr marL="1036930" indent="0">
              <a:buNone/>
              <a:defRPr sz="45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12396" y="1972747"/>
            <a:ext cx="1102103" cy="290161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6008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2889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8006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564" y="360045"/>
            <a:ext cx="836113" cy="1260158"/>
          </a:xfrm>
        </p:spPr>
        <p:txBody>
          <a:bodyPr anchor="b"/>
          <a:lstStyle>
            <a:lvl1pPr>
              <a:defRPr sz="907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2103" y="777598"/>
            <a:ext cx="1312396" cy="3837980"/>
          </a:xfrm>
        </p:spPr>
        <p:txBody>
          <a:bodyPr/>
          <a:lstStyle>
            <a:lvl1pPr>
              <a:defRPr sz="907"/>
            </a:lvl1pPr>
            <a:lvl2pPr>
              <a:defRPr sz="794"/>
            </a:lvl2pPr>
            <a:lvl3pPr>
              <a:defRPr sz="680"/>
            </a:lvl3pPr>
            <a:lvl4pPr>
              <a:defRPr sz="567"/>
            </a:lvl4pPr>
            <a:lvl5pPr>
              <a:defRPr sz="567"/>
            </a:lvl5pPr>
            <a:lvl6pPr>
              <a:defRPr sz="567"/>
            </a:lvl6pPr>
            <a:lvl7pPr>
              <a:defRPr sz="567"/>
            </a:lvl7pPr>
            <a:lvl8pPr>
              <a:defRPr sz="567"/>
            </a:lvl8pPr>
            <a:lvl9pPr>
              <a:defRPr sz="567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8564" y="1620202"/>
            <a:ext cx="836113" cy="3001626"/>
          </a:xfrm>
        </p:spPr>
        <p:txBody>
          <a:bodyPr/>
          <a:lstStyle>
            <a:lvl1pPr marL="0" indent="0">
              <a:buNone/>
              <a:defRPr sz="454"/>
            </a:lvl1pPr>
            <a:lvl2pPr marL="129616" indent="0">
              <a:buNone/>
              <a:defRPr sz="397"/>
            </a:lvl2pPr>
            <a:lvl3pPr marL="259232" indent="0">
              <a:buNone/>
              <a:defRPr sz="340"/>
            </a:lvl3pPr>
            <a:lvl4pPr marL="388849" indent="0">
              <a:buNone/>
              <a:defRPr sz="284"/>
            </a:lvl4pPr>
            <a:lvl5pPr marL="518465" indent="0">
              <a:buNone/>
              <a:defRPr sz="284"/>
            </a:lvl5pPr>
            <a:lvl6pPr marL="648081" indent="0">
              <a:buNone/>
              <a:defRPr sz="284"/>
            </a:lvl6pPr>
            <a:lvl7pPr marL="777697" indent="0">
              <a:buNone/>
              <a:defRPr sz="284"/>
            </a:lvl7pPr>
            <a:lvl8pPr marL="907313" indent="0">
              <a:buNone/>
              <a:defRPr sz="284"/>
            </a:lvl8pPr>
            <a:lvl9pPr marL="1036930" indent="0">
              <a:buNone/>
              <a:defRPr sz="28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1721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564" y="360045"/>
            <a:ext cx="836113" cy="1260158"/>
          </a:xfrm>
        </p:spPr>
        <p:txBody>
          <a:bodyPr anchor="b"/>
          <a:lstStyle>
            <a:lvl1pPr>
              <a:defRPr sz="907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02103" y="777598"/>
            <a:ext cx="1312396" cy="3837980"/>
          </a:xfrm>
        </p:spPr>
        <p:txBody>
          <a:bodyPr anchor="t"/>
          <a:lstStyle>
            <a:lvl1pPr marL="0" indent="0">
              <a:buNone/>
              <a:defRPr sz="907"/>
            </a:lvl1pPr>
            <a:lvl2pPr marL="129616" indent="0">
              <a:buNone/>
              <a:defRPr sz="794"/>
            </a:lvl2pPr>
            <a:lvl3pPr marL="259232" indent="0">
              <a:buNone/>
              <a:defRPr sz="680"/>
            </a:lvl3pPr>
            <a:lvl4pPr marL="388849" indent="0">
              <a:buNone/>
              <a:defRPr sz="567"/>
            </a:lvl4pPr>
            <a:lvl5pPr marL="518465" indent="0">
              <a:buNone/>
              <a:defRPr sz="567"/>
            </a:lvl5pPr>
            <a:lvl6pPr marL="648081" indent="0">
              <a:buNone/>
              <a:defRPr sz="567"/>
            </a:lvl6pPr>
            <a:lvl7pPr marL="777697" indent="0">
              <a:buNone/>
              <a:defRPr sz="567"/>
            </a:lvl7pPr>
            <a:lvl8pPr marL="907313" indent="0">
              <a:buNone/>
              <a:defRPr sz="567"/>
            </a:lvl8pPr>
            <a:lvl9pPr marL="1036930" indent="0">
              <a:buNone/>
              <a:defRPr sz="567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8564" y="1620202"/>
            <a:ext cx="836113" cy="3001626"/>
          </a:xfrm>
        </p:spPr>
        <p:txBody>
          <a:bodyPr/>
          <a:lstStyle>
            <a:lvl1pPr marL="0" indent="0">
              <a:buNone/>
              <a:defRPr sz="454"/>
            </a:lvl1pPr>
            <a:lvl2pPr marL="129616" indent="0">
              <a:buNone/>
              <a:defRPr sz="397"/>
            </a:lvl2pPr>
            <a:lvl3pPr marL="259232" indent="0">
              <a:buNone/>
              <a:defRPr sz="340"/>
            </a:lvl3pPr>
            <a:lvl4pPr marL="388849" indent="0">
              <a:buNone/>
              <a:defRPr sz="284"/>
            </a:lvl4pPr>
            <a:lvl5pPr marL="518465" indent="0">
              <a:buNone/>
              <a:defRPr sz="284"/>
            </a:lvl5pPr>
            <a:lvl6pPr marL="648081" indent="0">
              <a:buNone/>
              <a:defRPr sz="284"/>
            </a:lvl6pPr>
            <a:lvl7pPr marL="777697" indent="0">
              <a:buNone/>
              <a:defRPr sz="284"/>
            </a:lvl7pPr>
            <a:lvl8pPr marL="907313" indent="0">
              <a:buNone/>
              <a:defRPr sz="284"/>
            </a:lvl8pPr>
            <a:lvl9pPr marL="1036930" indent="0">
              <a:buNone/>
              <a:defRPr sz="28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3833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8227" y="287537"/>
            <a:ext cx="2235935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227" y="1437680"/>
            <a:ext cx="2235935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8227" y="5005627"/>
            <a:ext cx="583287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55947-E84D-498F-B0E5-89B1F1AB9CB0}" type="datetimeFigureOut">
              <a:rPr kumimoji="1" lang="ja-JP" altLang="en-US" smtClean="0"/>
              <a:t>2024/1/19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8729" y="5005627"/>
            <a:ext cx="874931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30874" y="5005627"/>
            <a:ext cx="583287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D235C-A613-4931-903C-5AB71D9951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059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59232" rtl="0" eaLnBrk="1" latinLnBrk="0" hangingPunct="1">
        <a:lnSpc>
          <a:spcPct val="90000"/>
        </a:lnSpc>
        <a:spcBef>
          <a:spcPct val="0"/>
        </a:spcBef>
        <a:buNone/>
        <a:defRPr kumimoji="1" sz="12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4808" indent="-64808" algn="l" defTabSz="259232" rtl="0" eaLnBrk="1" latinLnBrk="0" hangingPunct="1">
        <a:lnSpc>
          <a:spcPct val="90000"/>
        </a:lnSpc>
        <a:spcBef>
          <a:spcPts val="284"/>
        </a:spcBef>
        <a:buFont typeface="Arial" panose="020B0604020202020204" pitchFamily="34" charset="0"/>
        <a:buChar char="•"/>
        <a:defRPr kumimoji="1" sz="794" kern="1200">
          <a:solidFill>
            <a:schemeClr val="tx1"/>
          </a:solidFill>
          <a:latin typeface="+mn-lt"/>
          <a:ea typeface="+mn-ea"/>
          <a:cs typeface="+mn-cs"/>
        </a:defRPr>
      </a:lvl1pPr>
      <a:lvl2pPr marL="194424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24041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67" kern="1200">
          <a:solidFill>
            <a:schemeClr val="tx1"/>
          </a:solidFill>
          <a:latin typeface="+mn-lt"/>
          <a:ea typeface="+mn-ea"/>
          <a:cs typeface="+mn-cs"/>
        </a:defRPr>
      </a:lvl3pPr>
      <a:lvl4pPr marL="453657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4pPr>
      <a:lvl5pPr marL="583273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5pPr>
      <a:lvl6pPr marL="712889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6pPr>
      <a:lvl7pPr marL="842505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7pPr>
      <a:lvl8pPr marL="972122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8pPr>
      <a:lvl9pPr marL="1101738" indent="-64808" algn="l" defTabSz="259232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1pPr>
      <a:lvl2pPr marL="129616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2pPr>
      <a:lvl3pPr marL="259232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3pPr>
      <a:lvl4pPr marL="388849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4pPr>
      <a:lvl5pPr marL="518465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5pPr>
      <a:lvl6pPr marL="648081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6pPr>
      <a:lvl7pPr marL="777697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7pPr>
      <a:lvl8pPr marL="907313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8pPr>
      <a:lvl9pPr marL="1036930" algn="l" defTabSz="259232" rtl="0" eaLnBrk="1" latinLnBrk="0" hangingPunct="1">
        <a:defRPr kumimoji="1" sz="5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無題の動画 ‐ Clipchampで作成 (5)">
            <a:hlinkClick r:id="" action="ppaction://media"/>
            <a:extLst>
              <a:ext uri="{FF2B5EF4-FFF2-40B4-BE49-F238E27FC236}">
                <a16:creationId xmlns:a16="http://schemas.microsoft.com/office/drawing/2014/main" id="{E1A162B6-CDA2-CF62-BB0C-422A98091C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7984" r="9370"/>
          <a:stretch/>
        </p:blipFill>
        <p:spPr>
          <a:xfrm>
            <a:off x="224944" y="396080"/>
            <a:ext cx="2142499" cy="4608512"/>
          </a:xfrm>
          <a:prstGeom prst="rect">
            <a:avLst/>
          </a:prstGeom>
        </p:spPr>
      </p:pic>
      <p:pic>
        <p:nvPicPr>
          <p:cNvPr id="7" name="グラフィックス 6">
            <a:extLst>
              <a:ext uri="{FF2B5EF4-FFF2-40B4-BE49-F238E27FC236}">
                <a16:creationId xmlns:a16="http://schemas.microsoft.com/office/drawing/2014/main" id="{9018C760-1B42-3ED8-B25F-F635244FE0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60001" y="257436"/>
            <a:ext cx="2725738" cy="484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39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136</TotalTime>
  <Words>0</Words>
  <Application>Microsoft Office PowerPoint</Application>
  <PresentationFormat>ユーザー設定</PresentationFormat>
  <Paragraphs>0</Paragraphs>
  <Slides>1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中神 晋吾</dc:creator>
  <cp:lastModifiedBy>中神 晋吾</cp:lastModifiedBy>
  <cp:revision>2</cp:revision>
  <dcterms:created xsi:type="dcterms:W3CDTF">2024-01-19T05:54:51Z</dcterms:created>
  <dcterms:modified xsi:type="dcterms:W3CDTF">2024-01-19T08:19:17Z</dcterms:modified>
</cp:coreProperties>
</file>

<file path=docProps/thumbnail.jpeg>
</file>